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338"/>
    <a:srgbClr val="B00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02" autoAdjust="0"/>
  </p:normalViewPr>
  <p:slideViewPr>
    <p:cSldViewPr snapToObjects="1">
      <p:cViewPr varScale="1">
        <p:scale>
          <a:sx n="110" d="100"/>
          <a:sy n="110" d="100"/>
        </p:scale>
        <p:origin x="163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1EB2-3362-7C49-B876-A98EF6F58DBE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40"/>
            <a:ext cx="9142857" cy="6959839"/>
          </a:xfrm>
          <a:prstGeom prst="rect">
            <a:avLst/>
          </a:prstGeom>
        </p:spPr>
      </p:pic>
      <p:pic>
        <p:nvPicPr>
          <p:cNvPr id="6" name="Picture 5" descr="red_brushstrok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200400"/>
            <a:ext cx="87630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562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Myriad Pro"/>
              </a:rPr>
              <a:t>DATE: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Myriad Pro"/>
              </a:rPr>
              <a:t>TIME: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Myriad Pro"/>
              </a:rPr>
              <a:t>LOCATION: </a:t>
            </a:r>
          </a:p>
          <a:p>
            <a:endParaRPr lang="en-US" b="1" dirty="0" smtClean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3" y="39651"/>
            <a:ext cx="8178533" cy="1590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red_brushstroke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-223520" y="4583430"/>
            <a:ext cx="7533640" cy="2286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452251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Besides “Love,” name the #1 reason why you decided to get married.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5260" y="3430479"/>
            <a:ext cx="6934200" cy="17851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Companionship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Start a family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Declare a public 	commitment</a:t>
            </a:r>
          </a:p>
          <a:p>
            <a:pPr lvl="0" indent="-457200">
              <a:buFont typeface="+mj-lt"/>
              <a:buAutoNum type="alphaLcParenR"/>
              <a:defRPr/>
            </a:pPr>
            <a:endParaRPr lang="en-US" sz="2200" dirty="0" smtClean="0">
              <a:solidFill>
                <a:srgbClr val="B00335"/>
              </a:solidFill>
              <a:latin typeface="Myriad Pro Light"/>
              <a:cs typeface="Myriad Pro Light"/>
            </a:endParaRP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Family Pressure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Financial Security </a:t>
            </a:r>
          </a:p>
          <a:p>
            <a:endParaRPr lang="en-US" sz="2200" dirty="0">
              <a:solidFill>
                <a:srgbClr val="B00335"/>
              </a:solidFill>
              <a:latin typeface="Myriad Pro Light"/>
              <a:cs typeface="Myriad Pro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419600"/>
            <a:ext cx="9906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362200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If you lived one day in </a:t>
            </a:r>
            <a:r>
              <a:rPr lang="en-US" sz="2800" dirty="0" smtClean="0">
                <a:solidFill>
                  <a:srgbClr val="B00335"/>
                </a:solidFill>
                <a:latin typeface="Myriad Pro"/>
                <a:cs typeface="Myriad Pro"/>
              </a:rPr>
              <a:t>your spouse’s shoes, what would be your main take away?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rgbClr val="B00335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640" y="3392544"/>
            <a:ext cx="8153400" cy="17851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A new respect for their 	patience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Let’s swap roles 	permanently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I love my life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I should help out more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They are amazing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I shouldn’t be so 	judgmental</a:t>
            </a:r>
          </a:p>
        </p:txBody>
      </p:sp>
      <p:pic>
        <p:nvPicPr>
          <p:cNvPr id="18" name="Picture 17" descr="red_brushstroke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-1295400" y="4876800"/>
            <a:ext cx="7533640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514601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What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can you focus on now to best ensure your marriage will last a lifetime?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rgbClr val="B0033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" y="3543925"/>
            <a:ext cx="7848600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Forgive one another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Pray together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Make compromises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Choose to trust each other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Be objective when solving 	problems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Make each other a priority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6" name="Picture 15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-1143000" y="4763125"/>
            <a:ext cx="7533640" cy="2286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5740400"/>
            <a:ext cx="2667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Did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you and your </a:t>
            </a:r>
          </a:p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Myriad Pro Semibold"/>
                <a:ea typeface="+mj-ea"/>
                <a:cs typeface="Myriad Pro Semibold"/>
              </a:rPr>
              <a:t>spouse choose the same answer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Semibold"/>
              <a:ea typeface="+mj-ea"/>
              <a:cs typeface="Myriad Pr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654416"/>
            <a:ext cx="8382000" cy="6858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B00335"/>
                </a:solidFill>
                <a:latin typeface="Myriad Pro"/>
                <a:cs typeface="Myriad Pro"/>
              </a:rPr>
              <a:t>W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hat are you most proud of in your relationship?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0640" y="3304656"/>
            <a:ext cx="7848600" cy="11079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Our commitment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Our ability to laugh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Our foundation of faith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We’re best friends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Our teamwork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Our family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6" name="Picture 15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5080" y="4572000"/>
            <a:ext cx="7533640" cy="2286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4419600"/>
            <a:ext cx="9906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523240" y="2514600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I know we’re bound to disagree on things. I just wish they would be more…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3429000"/>
            <a:ext cx="6477000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Fair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Civil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Direct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Tactful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Objective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Patient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Open-minded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7" name="Picture 16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5080" y="4572000"/>
            <a:ext cx="7533640" cy="2286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5789950"/>
            <a:ext cx="4170680" cy="91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How would your 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spouse answer?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Semibold"/>
              <a:ea typeface="+mj-ea"/>
              <a:cs typeface="Myriad Pro Semi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4419600"/>
            <a:ext cx="9906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362200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BC0338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Assuming your children were to write a book about your marriage,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rgbClr val="BC0338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w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BC0338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hat would </a:t>
            </a:r>
            <a:r>
              <a:rPr lang="en-US" sz="2800" dirty="0" smtClean="0">
                <a:solidFill>
                  <a:srgbClr val="BC0338"/>
                </a:solidFill>
                <a:latin typeface="Myriad Pro"/>
                <a:cs typeface="Myriad Pro"/>
              </a:rPr>
              <a:t>be it’s title? 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rgbClr val="BC0338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352800"/>
            <a:ext cx="8153400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War and Peace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Pride and Prejudice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Romeo and Juliet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Bleak House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One Hundred Years of 		Solitude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Crime and Punishment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 smtClean="0">
                <a:solidFill>
                  <a:srgbClr val="B00335"/>
                </a:solidFill>
                <a:latin typeface="Myriad Pro Light"/>
                <a:cs typeface="Myriad Pro Light"/>
              </a:rPr>
              <a:t>The Notebook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8" name="Picture 17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0" y="4697517"/>
            <a:ext cx="7533640" cy="2286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417694">
            <a:off x="114919" y="4650895"/>
            <a:ext cx="1066800" cy="796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16560" y="2603616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err="1" smtClean="0">
                <a:ln>
                  <a:noFill/>
                </a:ln>
                <a:solidFill>
                  <a:srgbClr val="BC0338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Wha</a:t>
            </a:r>
            <a:r>
              <a:rPr lang="en-US" sz="2800" dirty="0" smtClean="0">
                <a:solidFill>
                  <a:srgbClr val="BC0338"/>
                </a:solidFill>
                <a:latin typeface="Myriad Pro"/>
                <a:cs typeface="Myriad Pro"/>
              </a:rPr>
              <a:t>t’s the biggest dream you have for your relationship?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rgbClr val="BC0338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5" name="Picture 14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-35560" y="3469640"/>
            <a:ext cx="11283719" cy="34239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0840" y="3347836"/>
            <a:ext cx="1295400" cy="1071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447800" y="5285624"/>
            <a:ext cx="4983480" cy="130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Do you know your</a:t>
            </a:r>
          </a:p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Myriad Pro Semibold"/>
                <a:ea typeface="+mj-ea"/>
                <a:cs typeface="Myriad Pro Semibold"/>
              </a:rPr>
              <a:t>spouse’s answer?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Semibold"/>
              <a:ea typeface="+mj-ea"/>
              <a:cs typeface="Myriad Pr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40"/>
            <a:ext cx="9142857" cy="6959839"/>
          </a:xfrm>
          <a:prstGeom prst="rect">
            <a:avLst/>
          </a:prstGeom>
        </p:spPr>
      </p:pic>
      <p:pic>
        <p:nvPicPr>
          <p:cNvPr id="6" name="Picture 5" descr="red_brushstrok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200400"/>
            <a:ext cx="87630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399688"/>
            <a:ext cx="5489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rPr>
              <a:t>JOIN US! </a:t>
            </a:r>
            <a:endParaRPr lang="en-US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/>
            </a:endParaRPr>
          </a:p>
          <a:p>
            <a:pPr algn="ctr"/>
            <a:endParaRPr lang="en-US" sz="7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3" y="39651"/>
            <a:ext cx="8178533" cy="1590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54874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Myriad Pro"/>
              </a:rPr>
              <a:t>DATE: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Myriad Pro"/>
              </a:rPr>
              <a:t>TIME: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Myriad Pro"/>
              </a:rPr>
              <a:t>LOCATION: </a:t>
            </a:r>
          </a:p>
          <a:p>
            <a:endParaRPr lang="en-US" b="1" dirty="0" smtClean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719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210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Myriad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Azusa Pacific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Greenberg</dc:creator>
  <cp:lastModifiedBy>Mindi Stewart</cp:lastModifiedBy>
  <cp:revision>68</cp:revision>
  <dcterms:created xsi:type="dcterms:W3CDTF">2013-01-29T17:20:46Z</dcterms:created>
  <dcterms:modified xsi:type="dcterms:W3CDTF">2019-05-13T17:57:21Z</dcterms:modified>
</cp:coreProperties>
</file>